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7/20/2015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Federalists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he Rock\Desktop\American Civics\Unit 8-The Federal Republic\tumblr_ln0gybDRGI1qjp42go1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6232" y="0"/>
            <a:ext cx="585153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66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Federalists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3349689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752600"/>
            <a:ext cx="3319462" cy="413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8149" y="2819400"/>
            <a:ext cx="3125851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Federalists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The Federalists were supporters of the United States Constitution and argued for its ratification, or approval</a:t>
            </a:r>
          </a:p>
          <a:p>
            <a:pPr lvl="1"/>
            <a:r>
              <a:rPr lang="en-US" u="sng" dirty="0" smtClean="0"/>
              <a:t>They are led by James Madison, Alexander Hamilton, and John Jay</a:t>
            </a:r>
          </a:p>
          <a:p>
            <a:pPr lvl="1"/>
            <a:endParaRPr lang="en-US" u="sng" dirty="0" smtClean="0"/>
          </a:p>
          <a:p>
            <a:endParaRPr lang="en-US" u="sng" dirty="0" smtClean="0"/>
          </a:p>
          <a:p>
            <a:r>
              <a:rPr lang="en-US" u="sng" dirty="0" smtClean="0"/>
              <a:t>The Anti-Federalists opposed the new </a:t>
            </a:r>
            <a:r>
              <a:rPr lang="en-US" u="sng" dirty="0" smtClean="0"/>
              <a:t>Constitution</a:t>
            </a:r>
          </a:p>
          <a:p>
            <a:pPr lvl="1"/>
            <a:r>
              <a:rPr lang="en-US" u="sng" dirty="0"/>
              <a:t>Anti-Federalists feared that the new government would be too powerful and destroy individual rights</a:t>
            </a:r>
          </a:p>
          <a:p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Federalists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To </a:t>
            </a:r>
            <a:r>
              <a:rPr lang="en-US" u="sng" dirty="0" smtClean="0"/>
              <a:t>win the support of the Anti-Federalists, Madison and Hamilton agree to support a Bill of Rights</a:t>
            </a:r>
          </a:p>
          <a:p>
            <a:pPr lvl="1"/>
            <a:r>
              <a:rPr lang="en-US" dirty="0" smtClean="0"/>
              <a:t>To convince people to vote for the Constitution, Madison, Hamilton, and Jay write a series of newspaper articles for the people of New York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Federalist Papers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Federalist Papers were a series of essays and newspaper articles Madison, Hamilton, and Jay wrote to defend the Constitution</a:t>
            </a:r>
          </a:p>
          <a:p>
            <a:endParaRPr lang="en-US" dirty="0" smtClean="0"/>
          </a:p>
          <a:p>
            <a:r>
              <a:rPr lang="en-US" dirty="0" smtClean="0"/>
              <a:t>There are 85 Papers</a:t>
            </a:r>
          </a:p>
          <a:p>
            <a:pPr lvl="1"/>
            <a:r>
              <a:rPr lang="en-US" dirty="0" smtClean="0"/>
              <a:t>Hamilton wrote 52</a:t>
            </a:r>
          </a:p>
          <a:p>
            <a:pPr lvl="1"/>
            <a:r>
              <a:rPr lang="en-US" dirty="0" smtClean="0"/>
              <a:t>Madison wrote 28</a:t>
            </a:r>
          </a:p>
          <a:p>
            <a:pPr lvl="1"/>
            <a:r>
              <a:rPr lang="en-US" dirty="0" smtClean="0"/>
              <a:t>Jay wrote </a:t>
            </a:r>
            <a:r>
              <a:rPr lang="en-US" dirty="0" smtClean="0"/>
              <a:t>5 </a:t>
            </a:r>
          </a:p>
          <a:p>
            <a:pPr lvl="2"/>
            <a:r>
              <a:rPr lang="en-US" dirty="0" smtClean="0"/>
              <a:t>(CLEARLY the MVP of the team)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09254"/>
            <a:ext cx="3429000" cy="554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Most Important 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Federalist Number 10: “Beware the danger of faction</a:t>
            </a:r>
            <a:r>
              <a:rPr lang="en-US" b="1" i="1" u="sng" dirty="0" smtClean="0"/>
              <a:t>.</a:t>
            </a:r>
            <a:r>
              <a:rPr lang="en-US" b="1" u="sng" dirty="0" smtClean="0"/>
              <a:t>”</a:t>
            </a:r>
          </a:p>
          <a:p>
            <a:pPr lvl="1"/>
            <a:r>
              <a:rPr lang="en-US" b="1" u="sng" dirty="0" smtClean="0"/>
              <a:t>Madison warns against political parties taking </a:t>
            </a:r>
            <a:r>
              <a:rPr lang="en-US" b="1" u="sng" dirty="0" smtClean="0"/>
              <a:t>over the country and dividing the people</a:t>
            </a:r>
            <a:endParaRPr lang="en-US" b="1" u="sng" dirty="0" smtClean="0"/>
          </a:p>
          <a:p>
            <a:endParaRPr lang="en-US" i="1" u="sng" dirty="0" smtClean="0"/>
          </a:p>
          <a:p>
            <a:r>
              <a:rPr lang="en-US" b="1" u="sng" dirty="0" smtClean="0"/>
              <a:t>Federalist Number 51: “If men were angels, there would be no need for government.”</a:t>
            </a:r>
          </a:p>
          <a:p>
            <a:pPr lvl="1"/>
            <a:r>
              <a:rPr lang="en-US" b="1" u="sng" dirty="0" smtClean="0"/>
              <a:t>Men are not </a:t>
            </a:r>
            <a:r>
              <a:rPr lang="en-US" b="1" u="sng" dirty="0" smtClean="0"/>
              <a:t>angels and </a:t>
            </a:r>
            <a:r>
              <a:rPr lang="en-US" b="1" u="sng" dirty="0" smtClean="0"/>
              <a:t>need government to secure order</a:t>
            </a:r>
          </a:p>
          <a:p>
            <a:endParaRPr lang="en-US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Signing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Thanks to the efforts of James Madison and Alexander Hamilton:</a:t>
            </a:r>
          </a:p>
          <a:p>
            <a:pPr lvl="1"/>
            <a:r>
              <a:rPr lang="en-US" u="sng" dirty="0" smtClean="0"/>
              <a:t>The new Constitution is signed on September  17, 1787 </a:t>
            </a:r>
            <a:r>
              <a:rPr lang="en-US" u="sng" smtClean="0"/>
              <a:t>and ratified </a:t>
            </a:r>
            <a:r>
              <a:rPr lang="en-US" u="sng" dirty="0" smtClean="0"/>
              <a:t>September 13, 1788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73029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Election: 1789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Now, who will lead the new government?</a:t>
            </a:r>
          </a:p>
          <a:p>
            <a:endParaRPr lang="en-US" dirty="0" smtClean="0"/>
          </a:p>
          <a:p>
            <a:r>
              <a:rPr lang="en-US" dirty="0" smtClean="0"/>
              <a:t>The first federal elections </a:t>
            </a:r>
            <a:r>
              <a:rPr lang="en-US" smtClean="0"/>
              <a:t>are held in 1789.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1546</TotalTime>
  <Words>312</Words>
  <Application>Microsoft Office PowerPoint</Application>
  <PresentationFormat>On-screen Show (4:3)</PresentationFormat>
  <Paragraphs>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Consolas</vt:lpstr>
      <vt:lpstr>Corbel</vt:lpstr>
      <vt:lpstr>Wingdings</vt:lpstr>
      <vt:lpstr>Wingdings 2</vt:lpstr>
      <vt:lpstr>Wingdings 3</vt:lpstr>
      <vt:lpstr>Default Theme</vt:lpstr>
      <vt:lpstr>The Federalists</vt:lpstr>
      <vt:lpstr>The Federalists</vt:lpstr>
      <vt:lpstr>The Federalists</vt:lpstr>
      <vt:lpstr>The Federalists</vt:lpstr>
      <vt:lpstr>The Federalist Papers</vt:lpstr>
      <vt:lpstr>The Most Important Ones</vt:lpstr>
      <vt:lpstr>Signing Day</vt:lpstr>
      <vt:lpstr>PowerPoint Presentation</vt:lpstr>
      <vt:lpstr>Election: 1789</vt:lpstr>
      <vt:lpstr>PowerPoint Presentation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Federalists</dc:title>
  <dc:creator>Lawrence Ashley Staten</dc:creator>
  <cp:lastModifiedBy>Lawrence Staten</cp:lastModifiedBy>
  <cp:revision>7</cp:revision>
  <dcterms:created xsi:type="dcterms:W3CDTF">2012-03-25T18:23:12Z</dcterms:created>
  <dcterms:modified xsi:type="dcterms:W3CDTF">2015-07-20T20:52:08Z</dcterms:modified>
</cp:coreProperties>
</file>